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0" r:id="rId2"/>
  </p:sldIdLst>
  <p:sldSz cx="9144000" cy="6858000" type="letter"/>
  <p:notesSz cx="70866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56B5"/>
    <a:srgbClr val="0000FF"/>
    <a:srgbClr val="605EAA"/>
    <a:srgbClr val="A90F9E"/>
    <a:srgbClr val="91268F"/>
    <a:srgbClr val="7030A0"/>
    <a:srgbClr val="ED1D23"/>
    <a:srgbClr val="00A66D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4324" autoAdjust="0"/>
  </p:normalViewPr>
  <p:slideViewPr>
    <p:cSldViewPr>
      <p:cViewPr>
        <p:scale>
          <a:sx n="100" d="100"/>
          <a:sy n="100" d="100"/>
        </p:scale>
        <p:origin x="-504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1" cy="468630"/>
          </a:xfrm>
          <a:prstGeom prst="rect">
            <a:avLst/>
          </a:prstGeom>
        </p:spPr>
        <p:txBody>
          <a:bodyPr vert="horz" lIns="94022" tIns="47013" rIns="94022" bIns="4701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4100" y="0"/>
            <a:ext cx="3070861" cy="468630"/>
          </a:xfrm>
          <a:prstGeom prst="rect">
            <a:avLst/>
          </a:prstGeom>
        </p:spPr>
        <p:txBody>
          <a:bodyPr vert="horz" lIns="94022" tIns="47013" rIns="94022" bIns="47013" rtlCol="0"/>
          <a:lstStyle>
            <a:lvl1pPr algn="r">
              <a:defRPr sz="1200"/>
            </a:lvl1pPr>
          </a:lstStyle>
          <a:p>
            <a:fld id="{78A90740-D27D-44F1-AB94-6CFEC1B48D1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344"/>
            <a:ext cx="3070861" cy="468630"/>
          </a:xfrm>
          <a:prstGeom prst="rect">
            <a:avLst/>
          </a:prstGeom>
        </p:spPr>
        <p:txBody>
          <a:bodyPr vert="horz" lIns="94022" tIns="47013" rIns="94022" bIns="4701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4100" y="8902344"/>
            <a:ext cx="3070861" cy="468630"/>
          </a:xfrm>
          <a:prstGeom prst="rect">
            <a:avLst/>
          </a:prstGeom>
        </p:spPr>
        <p:txBody>
          <a:bodyPr vert="horz" lIns="94022" tIns="47013" rIns="94022" bIns="47013" rtlCol="0" anchor="b"/>
          <a:lstStyle>
            <a:lvl1pPr algn="r">
              <a:defRPr sz="1200"/>
            </a:lvl1pPr>
          </a:lstStyle>
          <a:p>
            <a:fld id="{4076C6E7-2276-4CAD-9F1E-B42A769E11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0539" cy="468471"/>
          </a:xfrm>
          <a:prstGeom prst="rect">
            <a:avLst/>
          </a:prstGeom>
        </p:spPr>
        <p:txBody>
          <a:bodyPr vert="horz" lIns="92162" tIns="46080" rIns="92162" bIns="4608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460" y="1"/>
            <a:ext cx="3070539" cy="468471"/>
          </a:xfrm>
          <a:prstGeom prst="rect">
            <a:avLst/>
          </a:prstGeom>
        </p:spPr>
        <p:txBody>
          <a:bodyPr vert="horz" lIns="92162" tIns="46080" rIns="92162" bIns="46080" rtlCol="0"/>
          <a:lstStyle>
            <a:lvl1pPr algn="r">
              <a:defRPr sz="1200"/>
            </a:lvl1pPr>
          </a:lstStyle>
          <a:p>
            <a:fld id="{A4EF56A9-0365-4EA3-BE9F-1643118BEE7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1738" y="703263"/>
            <a:ext cx="4683125" cy="3513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62" tIns="46080" rIns="92162" bIns="4608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340" y="4451267"/>
            <a:ext cx="5669921" cy="4217830"/>
          </a:xfrm>
          <a:prstGeom prst="rect">
            <a:avLst/>
          </a:prstGeom>
        </p:spPr>
        <p:txBody>
          <a:bodyPr vert="horz" lIns="92162" tIns="46080" rIns="92162" bIns="4608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902532"/>
            <a:ext cx="3070539" cy="468471"/>
          </a:xfrm>
          <a:prstGeom prst="rect">
            <a:avLst/>
          </a:prstGeom>
        </p:spPr>
        <p:txBody>
          <a:bodyPr vert="horz" lIns="92162" tIns="46080" rIns="92162" bIns="4608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460" y="8902532"/>
            <a:ext cx="3070539" cy="468471"/>
          </a:xfrm>
          <a:prstGeom prst="rect">
            <a:avLst/>
          </a:prstGeom>
        </p:spPr>
        <p:txBody>
          <a:bodyPr vert="horz" lIns="92162" tIns="46080" rIns="92162" bIns="46080" rtlCol="0" anchor="b"/>
          <a:lstStyle>
            <a:lvl1pPr algn="r">
              <a:defRPr sz="1200"/>
            </a:lvl1pPr>
          </a:lstStyle>
          <a:p>
            <a:fld id="{2E3D90E2-52E2-4734-B2F8-5863F62DA7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15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430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145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2860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575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290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005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5720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1738" y="703263"/>
            <a:ext cx="4683125" cy="35131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 NOTES: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Under Resources, click “World Book Online”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Click World Book Kids and add to favorites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Students will select World of Animals and look at 3 or more animals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Materials: computer, headphones, paper, crayons.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Can also use animals pictures in Pearson Education sequencing cards</a:t>
            </a:r>
          </a:p>
          <a:p>
            <a:pPr>
              <a:buFont typeface="Arial" pitchFamily="34" charset="0"/>
              <a:buChar char="•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D90E2-52E2-4734-B2F8-5863F62DA7E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5625" y="201614"/>
            <a:ext cx="1747838" cy="4291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939" y="201614"/>
            <a:ext cx="5094287" cy="4291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938" y="1173164"/>
            <a:ext cx="3421062" cy="3319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173164"/>
            <a:ext cx="3421064" cy="3319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273051"/>
            <a:ext cx="5111751" cy="585311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3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3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3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205998" y="207818"/>
            <a:ext cx="8758708" cy="6442364"/>
          </a:xfrm>
          <a:prstGeom prst="roundRect">
            <a:avLst/>
          </a:prstGeom>
          <a:gradFill>
            <a:gsLst>
              <a:gs pos="0">
                <a:schemeClr val="bg1"/>
              </a:gs>
              <a:gs pos="80000">
                <a:schemeClr val="bg1"/>
              </a:gs>
              <a:gs pos="100000">
                <a:schemeClr val="bg1"/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14300" tIns="57150" rIns="114300" bIns="57150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1529" y="274638"/>
            <a:ext cx="653527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Task Card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C00000"/>
          </a:solidFill>
          <a:latin typeface="Berlin Sans FB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51529" y="207819"/>
            <a:ext cx="6535271" cy="7827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856B5"/>
                </a:solidFill>
              </a:rPr>
              <a:t>Home Sweet Home</a:t>
            </a:r>
            <a:endParaRPr lang="en-US" sz="2700" dirty="0">
              <a:solidFill>
                <a:srgbClr val="5856B5"/>
              </a:solidFill>
              <a:latin typeface="Berlin Sans FB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37883" y="1599768"/>
          <a:ext cx="8157882" cy="45100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7117"/>
                <a:gridCol w="6790765"/>
              </a:tblGrid>
              <a:tr h="478414">
                <a:tc gridSpan="2"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Follow the directions below to complete the activity.</a:t>
                      </a:r>
                      <a:endParaRPr lang="en-US" sz="1900" dirty="0"/>
                    </a:p>
                  </a:txBody>
                  <a:tcPr marL="107576" marR="107576" marT="62345" marB="62345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70364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Task:</a:t>
                      </a:r>
                    </a:p>
                    <a:p>
                      <a:pPr algn="ctr"/>
                      <a:endParaRPr lang="en-US" sz="1900" dirty="0"/>
                    </a:p>
                  </a:txBody>
                  <a:tcPr marL="107576" marR="107576" marT="62345" marB="62345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Click on Favorites.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Click </a:t>
                      </a:r>
                      <a:r>
                        <a:rPr lang="en-US" sz="1400" u="sng" baseline="0" dirty="0" smtClean="0"/>
                        <a:t>World Book Kids.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Click </a:t>
                      </a:r>
                      <a:r>
                        <a:rPr lang="en-US" sz="1400" u="sng" baseline="0" dirty="0" smtClean="0"/>
                        <a:t>World of Animals</a:t>
                      </a:r>
                      <a:r>
                        <a:rPr lang="en-US" sz="1400" baseline="0" dirty="0" smtClean="0"/>
                        <a:t>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Look at 3 or more animals.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Draw  and color  your favorite animal.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Write a sentence about your animal.</a:t>
                      </a:r>
                    </a:p>
                    <a:p>
                      <a:pPr marL="457200" indent="-457200">
                        <a:buFont typeface="+mj-lt"/>
                        <a:buNone/>
                      </a:pPr>
                      <a:endParaRPr lang="en-US" sz="1400" baseline="0" dirty="0" smtClean="0"/>
                    </a:p>
                  </a:txBody>
                  <a:tcPr marL="107576" marR="107576" marT="62345" marB="62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61309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Evaluation:</a:t>
                      </a:r>
                    </a:p>
                    <a:p>
                      <a:pPr algn="ctr"/>
                      <a:endParaRPr lang="en-US" sz="1900" dirty="0"/>
                    </a:p>
                  </a:txBody>
                  <a:tcPr marL="107576" marR="107576" marT="62345" marB="62345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en-US" sz="1400" baseline="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400" baseline="0" dirty="0" smtClean="0"/>
                        <a:t>_____   I picked my animal.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1400" baseline="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400" baseline="0" dirty="0" smtClean="0"/>
                        <a:t>_____   I drew and colored my animal home.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1400" baseline="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400" baseline="0" dirty="0" smtClean="0"/>
                        <a:t>_____   I glued  my animal to the paper.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400" baseline="0" dirty="0" smtClean="0"/>
                        <a:t/>
                      </a:r>
                      <a:br>
                        <a:rPr lang="en-US" sz="1400" baseline="0" dirty="0" smtClean="0"/>
                      </a:br>
                      <a:endParaRPr lang="en-US" sz="1400" dirty="0" smtClean="0"/>
                    </a:p>
                  </a:txBody>
                  <a:tcPr marL="107576" marR="107576" marT="62345" marB="62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030" name="Picture 6" descr="C:\Users\lisa.mullett\AppData\Local\Microsoft\Windows\Temporary Internet Files\Content.IE5\809UCCXZ\MC90043254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7177" y="4468091"/>
            <a:ext cx="806689" cy="935026"/>
          </a:xfrm>
          <a:prstGeom prst="rect">
            <a:avLst/>
          </a:prstGeom>
          <a:noFill/>
        </p:spPr>
      </p:pic>
      <p:pic>
        <p:nvPicPr>
          <p:cNvPr id="13" name="Picture 2" descr="C:\Users\lisa.mullett\AppData\Local\Microsoft\Windows\Temporary Internet Files\Content.IE5\7REQTBAR\MC900439824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7176" y="2389909"/>
            <a:ext cx="806824" cy="935182"/>
          </a:xfrm>
          <a:prstGeom prst="rect">
            <a:avLst/>
          </a:prstGeom>
          <a:noFill/>
        </p:spPr>
      </p:pic>
      <p:pic>
        <p:nvPicPr>
          <p:cNvPr id="8" name="Picture 7" descr="listening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3186" y="516611"/>
            <a:ext cx="1269402" cy="12694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62200" y="1062335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Name: _____________________________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133</Words>
  <Application>Microsoft Office PowerPoint</Application>
  <PresentationFormat>Letter Paper (8.5x11 in)</PresentationFormat>
  <Paragraphs>26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Home Sweet Home</vt:lpstr>
    </vt:vector>
  </TitlesOfParts>
  <Company>Calcasieu Parish School Board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staycle</cp:lastModifiedBy>
  <cp:revision>176</cp:revision>
  <dcterms:created xsi:type="dcterms:W3CDTF">2010-10-27T14:03:14Z</dcterms:created>
  <dcterms:modified xsi:type="dcterms:W3CDTF">2011-06-09T19:05:47Z</dcterms:modified>
</cp:coreProperties>
</file>